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7" r:id="rId4"/>
    <p:sldId id="256" r:id="rId5"/>
    <p:sldId id="258" r:id="rId6"/>
    <p:sldId id="259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63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47.xml"/><Relationship Id="rId16" Type="http://schemas.openxmlformats.org/officeDocument/2006/relationships/tags" Target="../tags/tag46.xml"/><Relationship Id="rId15" Type="http://schemas.openxmlformats.org/officeDocument/2006/relationships/tags" Target="../tags/tag45.xml"/><Relationship Id="rId14" Type="http://schemas.openxmlformats.org/officeDocument/2006/relationships/tags" Target="../tags/tag44.xml"/><Relationship Id="rId13" Type="http://schemas.openxmlformats.org/officeDocument/2006/relationships/tags" Target="../tags/tag43.xml"/><Relationship Id="rId12" Type="http://schemas.openxmlformats.org/officeDocument/2006/relationships/tags" Target="../tags/tag4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tags" Target="../tags/tag104.xml"/><Relationship Id="rId16" Type="http://schemas.openxmlformats.org/officeDocument/2006/relationships/tags" Target="../tags/tag103.xml"/><Relationship Id="rId15" Type="http://schemas.openxmlformats.org/officeDocument/2006/relationships/tags" Target="../tags/tag102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5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4294967295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/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自定义设计方案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〆納痛，依然猶存。</cp:lastModifiedBy>
  <cp:revision>157</cp:revision>
  <dcterms:created xsi:type="dcterms:W3CDTF">2019-06-19T02:08:00Z</dcterms:created>
  <dcterms:modified xsi:type="dcterms:W3CDTF">2026-03-24T06:40:55Z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190AA874CC884F9C8B3C4DD77682C843_11</vt:lpwstr>
  </property>
</Properties>
</file>